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754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75095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6264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5019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3773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25284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1283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00379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734" y="-132"/>
      </p:cViewPr>
      <p:guideLst>
        <p:guide orient="horz" pos="5184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4462272"/>
            <a:ext cx="1536192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19456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8229600"/>
            <a:ext cx="1536192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75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5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3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2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1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2901698"/>
            <a:ext cx="310896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2926080"/>
            <a:ext cx="1243584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5852161"/>
            <a:ext cx="1536192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8184643"/>
            <a:ext cx="14996160" cy="3495295"/>
          </a:xfrm>
        </p:spPr>
        <p:txBody>
          <a:bodyPr anchor="t">
            <a:normAutofit/>
          </a:bodyPr>
          <a:lstStyle>
            <a:lvl1pPr algn="ctr">
              <a:defRPr sz="7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3608833"/>
            <a:ext cx="14996160" cy="3760469"/>
          </a:xfrm>
        </p:spPr>
        <p:txBody>
          <a:bodyPr anchor="b"/>
          <a:lstStyle>
            <a:lvl1pPr marL="0" indent="0" algn="ctr">
              <a:buNone/>
              <a:defRPr sz="4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7509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6264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5019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3773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252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128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003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5669284"/>
            <a:ext cx="7501891" cy="1083211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5661966"/>
            <a:ext cx="7505700" cy="1075334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4" y="4023360"/>
            <a:ext cx="6766557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4" y="5462016"/>
            <a:ext cx="6766557" cy="6973824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4023360"/>
            <a:ext cx="786384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7" y="4433012"/>
            <a:ext cx="7417613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7509" tIns="98755" rIns="197509" bIns="987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4023360"/>
            <a:ext cx="6766560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4572000"/>
            <a:ext cx="713232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3900" baseline="0">
                <a:solidFill>
                  <a:schemeClr val="tx2"/>
                </a:solidFill>
              </a:defRPr>
            </a:lvl1pPr>
            <a:lvl2pPr marL="987547" indent="0">
              <a:buNone/>
              <a:defRPr sz="6000"/>
            </a:lvl2pPr>
            <a:lvl3pPr marL="1975095" indent="0">
              <a:buNone/>
              <a:defRPr sz="5200"/>
            </a:lvl3pPr>
            <a:lvl4pPr marL="2962642" indent="0">
              <a:buNone/>
              <a:defRPr sz="4300"/>
            </a:lvl4pPr>
            <a:lvl5pPr marL="3950190" indent="0">
              <a:buNone/>
              <a:defRPr sz="4300"/>
            </a:lvl5pPr>
            <a:lvl6pPr marL="4937737" indent="0">
              <a:buNone/>
              <a:defRPr sz="4300"/>
            </a:lvl6pPr>
            <a:lvl7pPr marL="5925284" indent="0">
              <a:buNone/>
              <a:defRPr sz="4300"/>
            </a:lvl7pPr>
            <a:lvl8pPr marL="6912832" indent="0">
              <a:buNone/>
              <a:defRPr sz="4300"/>
            </a:lvl8pPr>
            <a:lvl9pPr marL="7900379" indent="0">
              <a:buNone/>
              <a:defRPr sz="4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5464454"/>
            <a:ext cx="6766560" cy="6900672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3108960"/>
            <a:ext cx="15361920" cy="1645920"/>
          </a:xfrm>
          <a:prstGeom prst="rect">
            <a:avLst/>
          </a:prstGeom>
        </p:spPr>
        <p:txBody>
          <a:bodyPr vert="horz" lIns="197509" tIns="98755" rIns="197509" bIns="98755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4937761"/>
            <a:ext cx="15361920" cy="8229602"/>
          </a:xfrm>
          <a:prstGeom prst="rect">
            <a:avLst/>
          </a:prstGeom>
        </p:spPr>
        <p:txBody>
          <a:bodyPr vert="horz" lIns="197509" tIns="98755" rIns="197509" bIns="987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15255241"/>
            <a:ext cx="5120640" cy="876300"/>
          </a:xfrm>
          <a:prstGeom prst="rect">
            <a:avLst/>
          </a:prstGeom>
          <a:ln>
            <a:noFill/>
          </a:ln>
        </p:spPr>
        <p:txBody>
          <a:bodyPr vert="horz" lIns="197509" tIns="98755" rIns="197509" bIns="98755" rtlCol="0" anchor="ctr"/>
          <a:lstStyle>
            <a:lvl1pPr algn="l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15255241"/>
            <a:ext cx="768096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ctr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15274139"/>
            <a:ext cx="512064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r">
              <a:defRPr sz="26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1975095" rtl="0" eaLnBrk="1" latinLnBrk="0" hangingPunct="1">
        <a:spcBef>
          <a:spcPct val="0"/>
        </a:spcBef>
        <a:buNone/>
        <a:defRPr sz="7800" kern="1200" cap="all" spc="648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592528" algn="l" defTabSz="1975095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04765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468869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45641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44396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431511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419058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39415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4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5095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264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019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3773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25284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83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00379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609600"/>
            <a:ext cx="20777200" cy="35814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800600"/>
            <a:ext cx="46566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1" y="4800600"/>
            <a:ext cx="46566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3" y="4800600"/>
            <a:ext cx="46566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3" y="4800600"/>
            <a:ext cx="46566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308007"/>
            <a:ext cx="20320000" cy="926407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29140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03435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3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3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3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3" y="1014918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7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7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7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7" y="1014918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7" y="12993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7" y="13430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14</cp:revision>
  <dcterms:created xsi:type="dcterms:W3CDTF">2011-10-03T19:50:19Z</dcterms:created>
  <dcterms:modified xsi:type="dcterms:W3CDTF">2011-10-17T20:05:41Z</dcterms:modified>
</cp:coreProperties>
</file>